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0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pos="7129" userDrawn="1">
          <p15:clr>
            <a:srgbClr val="A4A3A4"/>
          </p15:clr>
        </p15:guide>
        <p15:guide id="4" orient="horz" pos="3997" userDrawn="1">
          <p15:clr>
            <a:srgbClr val="A4A3A4"/>
          </p15:clr>
        </p15:guide>
        <p15:guide id="5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582" y="132"/>
      </p:cViewPr>
      <p:guideLst>
        <p:guide orient="horz" pos="550"/>
        <p:guide pos="551"/>
        <p:guide pos="7129"/>
        <p:guide orient="horz" pos="39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103A2-A9BD-5120-FD6E-23B1F7316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725243-1504-EA09-CBC3-5DEB38F62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57552D-40B8-B16F-2A5D-7AF8B0C2E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FE053F-649F-1C76-B72C-6BE75C99F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336DB2-9437-288F-980E-6ECFBFFDC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35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BE844-BB9C-51FA-64C4-0B916DF16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3F3FC9-CCB8-D1E8-F76F-C78BAA760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CE3C5C-C4D1-0494-C4BA-8C7BBF512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89867B-5395-6C17-24C8-9E63ADA6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E2FB5A-CBE0-C4D9-DF67-2E463E2F9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9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E4192D-E69F-32AC-D8AE-9A9BAA2BD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11C849-2B8B-98B3-DB90-C5D9F1ABD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E9582B-C242-B698-A2BC-9FFCFF8F2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CF1089-BFE1-D8E2-545A-534587A3E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7AC5D8-4BB0-FEA3-6D86-618CE1B65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43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4FD4F-A623-F3E6-760B-4B25D408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BFFE5E-C902-C3FA-ED25-0C5C25564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67BE3-868E-B4F4-D8A1-B62BE2BB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04F5BB-FDF8-310A-00E3-C9D4BC189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80096-152B-600C-91C5-248DAF8E0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73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2FABB-9D07-B72F-AF9D-5E648E6A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FE7EA3-C188-DEF5-4041-5957813E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0F9A0F-BDF5-C62D-346E-0E68FBB29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B572C-973F-332C-E321-E49D1DB1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84163-3BE3-87A4-CCB0-F26F9FD9D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69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5794A-52A0-9208-30DF-E61A6A7F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7B8941-85B5-9F6A-A624-2531EB7F1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0521FB-276C-8ED5-C2EB-102380357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D10A77-55C1-7316-8F49-7C58C75EA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128FB9-D5E2-EB37-2DED-5A817558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85DA02-EFF8-0436-5BDA-C08ABAAF0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6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2B228-C767-9B96-BCD4-B0751AF1B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4A4C6-5540-3059-3805-64D555A6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7A49D2-182D-24C3-84E2-B40F92DC4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1730CA-F6FD-E2F0-7C97-135CFFFF5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EE21FC0-28C2-D753-EC56-8A8835817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A7433B-314D-978F-C92A-9B40CC36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4A0205-6443-A59E-90C1-91ECCE088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FE0813-27CB-3822-3ED1-BD2902C11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9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5936D-8160-95DE-CFFA-EC6FA8A3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055559-EA0F-C1BD-0325-8047C885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B3A6DD1-131F-D104-B26F-CB38F7F0A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43D69E-C4A2-0AD1-465F-4430F9F2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2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244D67A-2227-49DE-EB98-A164D342D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593356-CC82-78B6-5D32-465A0690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9A548E-CF93-A7EB-AA89-C992C6380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4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B4405-1318-B578-0FE2-BF809417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988E3D-36B6-01FA-A699-393C414A1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10311B-EBB8-D21F-629E-38FA9D09E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BF817E-0225-36D2-6829-429D462D8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A90E0C-DA61-5D9B-4E71-6732A6111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75AA60-EF5A-BBBB-BFE2-495FD92AD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5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0D104-8950-C503-A7FF-4A14FE7C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9057AF-73C7-6E55-0E37-A2577F35E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642CEE-F518-E47F-C20C-900056700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A8B1C5-89AB-2678-4AFC-B0C410A05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CABDB4-7A3E-E555-E862-E325C47BA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26851F-BA27-B010-ED4D-E1775DC54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54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8AE6E-6B8E-68E9-EDF3-12CB7532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208C87-9B2A-41E2-CFFA-5B3857D52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4BBFBC-503C-29F2-0A99-138E5D9D0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87E572-BFBE-E0E1-EE20-F4A1DE11E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0C1F8-B5D0-8EA5-C829-35C4BD21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7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uropos.group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os.group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иаграмма, Технический чертеж, дизайн">
            <a:extLst>
              <a:ext uri="{FF2B5EF4-FFF2-40B4-BE49-F238E27FC236}">
                <a16:creationId xmlns:a16="http://schemas.microsoft.com/office/drawing/2014/main" id="{04C7BFEA-E2C4-83E3-A4A4-AD995749B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51" y="2009553"/>
            <a:ext cx="7728131" cy="4983527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E47F6161-2C8D-A36D-1C6B-C86E41EA6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830" y="871870"/>
            <a:ext cx="2085740" cy="617336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AFF2387-F45E-BBF0-A589-446EDCA56947}"/>
              </a:ext>
            </a:extLst>
          </p:cNvPr>
          <p:cNvGrpSpPr/>
          <p:nvPr/>
        </p:nvGrpSpPr>
        <p:grpSpPr>
          <a:xfrm>
            <a:off x="751626" y="717077"/>
            <a:ext cx="6019052" cy="713618"/>
            <a:chOff x="796893" y="1599579"/>
            <a:chExt cx="6019052" cy="107847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AECA9F-3D70-907C-5955-FEC9C365728C}"/>
                </a:ext>
              </a:extLst>
            </p:cNvPr>
            <p:cNvSpPr txBox="1"/>
            <p:nvPr/>
          </p:nvSpPr>
          <p:spPr>
            <a:xfrm>
              <a:off x="796893" y="1599579"/>
              <a:ext cx="6004876" cy="1069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Montserrat ExtraBold" panose="00000900000000000000" pitchFamily="2" charset="-52"/>
                  <a:ea typeface="Open Sans" panose="020B0606030504020204" pitchFamily="34" charset="0"/>
                  <a:cs typeface="Open Sans" panose="020B0606030504020204" pitchFamily="34" charset="0"/>
                </a:rPr>
                <a:t>ICEBOX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D32B8A-9754-7617-DA0A-4B9ABEF42A0D}"/>
                </a:ext>
              </a:extLst>
            </p:cNvPr>
            <p:cNvSpPr txBox="1"/>
            <p:nvPr/>
          </p:nvSpPr>
          <p:spPr>
            <a:xfrm>
              <a:off x="811069" y="2277940"/>
              <a:ext cx="60048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000" dirty="0">
                <a:solidFill>
                  <a:schemeClr val="bg1"/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4" name="Text Box 2">
            <a:hlinkClick r:id="rId4"/>
            <a:extLst>
              <a:ext uri="{FF2B5EF4-FFF2-40B4-BE49-F238E27FC236}">
                <a16:creationId xmlns:a16="http://schemas.microsoft.com/office/drawing/2014/main" id="{3486103E-2A38-7ED1-F827-9B46B113F277}"/>
              </a:ext>
            </a:extLst>
          </p:cNvPr>
          <p:cNvSpPr txBox="1">
            <a:spLocks/>
          </p:cNvSpPr>
          <p:nvPr/>
        </p:nvSpPr>
        <p:spPr bwMode="auto">
          <a:xfrm>
            <a:off x="839788" y="6171331"/>
            <a:ext cx="127919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b="1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000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8F47CEA2-BA60-31FA-296D-180C71F1F4C1}"/>
              </a:ext>
            </a:extLst>
          </p:cNvPr>
          <p:cNvSpPr txBox="1">
            <a:spLocks/>
          </p:cNvSpPr>
          <p:nvPr/>
        </p:nvSpPr>
        <p:spPr bwMode="auto">
          <a:xfrm>
            <a:off x="2467463" y="6171331"/>
            <a:ext cx="104128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b="1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000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16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99ABDC8-3948-DC4D-5060-0DB897673A37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C10ED788-02F5-7F21-C8FC-DC9D0F1D77BA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2"/>
              <a:extLst>
                <a:ext uri="{FF2B5EF4-FFF2-40B4-BE49-F238E27FC236}">
                  <a16:creationId xmlns:a16="http://schemas.microsoft.com/office/drawing/2014/main" id="{5755B31A-E379-E639-9B7E-E4EBF239D98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E256ADC6-2EF6-32C0-FC36-182C2270CE4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D66776B-6A75-5B51-4968-C2D9FB3AB9CB}"/>
              </a:ext>
            </a:extLst>
          </p:cNvPr>
          <p:cNvSpPr txBox="1"/>
          <p:nvPr/>
        </p:nvSpPr>
        <p:spPr>
          <a:xfrm>
            <a:off x="6705497" y="2854986"/>
            <a:ext cx="2786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ICEBOX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C73025-50CB-4CD1-A601-8AB1179E3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32" y="170546"/>
            <a:ext cx="5916962" cy="59169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090401-3124-404C-9651-79C45F3BA0D6}"/>
              </a:ext>
            </a:extLst>
          </p:cNvPr>
          <p:cNvSpPr txBox="1"/>
          <p:nvPr/>
        </p:nvSpPr>
        <p:spPr>
          <a:xfrm>
            <a:off x="6705497" y="3509866"/>
            <a:ext cx="6004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14592"/>
                </a:solidFill>
                <a:latin typeface="Montserrat Medium" panose="00000600000000000000" pitchFamily="2" charset="-52"/>
                <a:cs typeface="SOAHGH+Montserrat-Bold"/>
              </a:rPr>
              <a:t>универсальный контейнер для организации порядка!</a:t>
            </a:r>
            <a:endParaRPr lang="ru-RU" sz="2000" dirty="0">
              <a:solidFill>
                <a:srgbClr val="014592"/>
              </a:solidFill>
              <a:latin typeface="Montserrat Medium" panose="00000600000000000000" pitchFamily="2" charset="-52"/>
              <a:cs typeface="LFCRWA+Montserrat-Light"/>
            </a:endParaRPr>
          </a:p>
        </p:txBody>
      </p:sp>
    </p:spTree>
    <p:extLst>
      <p:ext uri="{BB962C8B-B14F-4D97-AF65-F5344CB8AC3E}">
        <p14:creationId xmlns:p14="http://schemas.microsoft.com/office/powerpoint/2010/main" val="2652055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7DC663-447B-DF08-F90F-08911F0BD63C}"/>
              </a:ext>
            </a:extLst>
          </p:cNvPr>
          <p:cNvSpPr txBox="1"/>
          <p:nvPr/>
        </p:nvSpPr>
        <p:spPr>
          <a:xfrm>
            <a:off x="7993380" y="204293"/>
            <a:ext cx="3425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Практическое решение</a:t>
            </a:r>
          </a:p>
        </p:txBody>
      </p:sp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A1578530-DF48-4A45-BFF5-5B6C7CD05F35}"/>
              </a:ext>
            </a:extLst>
          </p:cNvPr>
          <p:cNvSpPr txBox="1">
            <a:spLocks/>
          </p:cNvSpPr>
          <p:nvPr/>
        </p:nvSpPr>
        <p:spPr bwMode="auto">
          <a:xfrm>
            <a:off x="832181" y="6531914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3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7E33C51-EA6E-5543-4ACE-074CDF87596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5A2B04C-9EF3-F504-2A75-0578056F785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6" name="Text Box 2">
              <a:hlinkClick r:id="rId2"/>
              <a:extLst>
                <a:ext uri="{FF2B5EF4-FFF2-40B4-BE49-F238E27FC236}">
                  <a16:creationId xmlns:a16="http://schemas.microsoft.com/office/drawing/2014/main" id="{1387556A-E550-8034-6E07-81FAEB4253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DE53C57-8FCB-610B-756E-F7C2C1823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57265D7-73B2-46D8-843A-0F51A29938EC}"/>
              </a:ext>
            </a:extLst>
          </p:cNvPr>
          <p:cNvCxnSpPr>
            <a:cxnSpLocks/>
          </p:cNvCxnSpPr>
          <p:nvPr/>
        </p:nvCxnSpPr>
        <p:spPr>
          <a:xfrm>
            <a:off x="8122920" y="587237"/>
            <a:ext cx="406908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Google Shape;348;g299ec2724b3_0_438">
            <a:extLst>
              <a:ext uri="{FF2B5EF4-FFF2-40B4-BE49-F238E27FC236}">
                <a16:creationId xmlns:a16="http://schemas.microsoft.com/office/drawing/2014/main" id="{D266B57B-E8AB-4695-9D9D-E0A6F074C84C}"/>
              </a:ext>
            </a:extLst>
          </p:cNvPr>
          <p:cNvSpPr txBox="1"/>
          <p:nvPr/>
        </p:nvSpPr>
        <p:spPr>
          <a:xfrm>
            <a:off x="964162" y="912367"/>
            <a:ext cx="4748389" cy="74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350" rIns="0" bIns="0" anchor="t" anchorCtr="0">
            <a:spAutoFit/>
          </a:bodyPr>
          <a:lstStyle/>
          <a:p>
            <a:pPr>
              <a:buClr>
                <a:srgbClr val="004F9D"/>
              </a:buClr>
            </a:pPr>
            <a:r>
              <a:rPr lang="ru-RU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Новое практичное решение для холодильных бонет, позволяет сформировать секции для весовых и фасованных товаров:</a:t>
            </a:r>
          </a:p>
        </p:txBody>
      </p:sp>
      <p:pic>
        <p:nvPicPr>
          <p:cNvPr id="12" name="Рисунок 11" descr="Изображение выглядит как Легкая закуска, десерт, в помещении, еда&#10;&#10;Автоматически созданное описание">
            <a:extLst>
              <a:ext uri="{FF2B5EF4-FFF2-40B4-BE49-F238E27FC236}">
                <a16:creationId xmlns:a16="http://schemas.microsoft.com/office/drawing/2014/main" id="{D5DF5E8E-3763-4AF8-8741-51898F5BE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538" y="892675"/>
            <a:ext cx="5072649" cy="507264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Графика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2918E861-F89C-465A-8508-0B8714D4C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2629" y="1817864"/>
            <a:ext cx="997947" cy="1121853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логотип, Шрифт, Графи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FA0BDC7C-1156-4C74-B1DF-7442BB07D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576" y="1817862"/>
            <a:ext cx="1309389" cy="1121855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графическая вставка, Шрифт, Графи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FB2D1A13-27F3-4899-91B4-79B2FC345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673" y="4135060"/>
            <a:ext cx="1021390" cy="1302692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бутылка, текст, безалкогольный напиток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655444F-4652-4EB7-AB7B-66974A4311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5993" y="4175796"/>
            <a:ext cx="1128552" cy="1272551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Графика, логотип, графическая встав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28C65D4-33C6-49D7-AF01-67BE801CC3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9355" y="1816082"/>
            <a:ext cx="1269202" cy="1121855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мороженое, Рожок мороженого, десерт, еда&#10;&#10;Автоматически созданное описание">
            <a:extLst>
              <a:ext uri="{FF2B5EF4-FFF2-40B4-BE49-F238E27FC236}">
                <a16:creationId xmlns:a16="http://schemas.microsoft.com/office/drawing/2014/main" id="{F975E22C-FB67-4BBB-9579-E113C1DB84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6426" y="1816083"/>
            <a:ext cx="997947" cy="1121853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бутылка, безалкогольный напиток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70F23D5-E28D-4B3D-925F-AE3210A7A7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82977" y="4175796"/>
            <a:ext cx="1105109" cy="129934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текст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AE887A0A-8C89-470F-89A5-B0EEB743B6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13282" y="4175796"/>
            <a:ext cx="997947" cy="1285946"/>
          </a:xfrm>
          <a:prstGeom prst="rect">
            <a:avLst/>
          </a:prstGeom>
        </p:spPr>
      </p:pic>
      <p:sp>
        <p:nvSpPr>
          <p:cNvPr id="24" name="Google Shape;348;g299ec2724b3_0_438">
            <a:extLst>
              <a:ext uri="{FF2B5EF4-FFF2-40B4-BE49-F238E27FC236}">
                <a16:creationId xmlns:a16="http://schemas.microsoft.com/office/drawing/2014/main" id="{E2C2B7F5-A693-42CD-8C60-736C7FAD339B}"/>
              </a:ext>
            </a:extLst>
          </p:cNvPr>
          <p:cNvSpPr txBox="1"/>
          <p:nvPr/>
        </p:nvSpPr>
        <p:spPr>
          <a:xfrm>
            <a:off x="964163" y="3309753"/>
            <a:ext cx="4874690" cy="500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350" rIns="0" bIns="0" anchor="t" anchorCtr="0">
            <a:spAutoFit/>
          </a:bodyPr>
          <a:lstStyle/>
          <a:p>
            <a:pPr>
              <a:buClr>
                <a:srgbClr val="004F9D"/>
              </a:buClr>
            </a:pPr>
            <a:r>
              <a:rPr lang="ru-RU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Универсальный контейнер для организации порядка в любой категории:</a:t>
            </a:r>
          </a:p>
        </p:txBody>
      </p:sp>
    </p:spTree>
    <p:extLst>
      <p:ext uri="{BB962C8B-B14F-4D97-AF65-F5344CB8AC3E}">
        <p14:creationId xmlns:p14="http://schemas.microsoft.com/office/powerpoint/2010/main" val="255285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A1578530-DF48-4A45-BFF5-5B6C7CD05F35}"/>
              </a:ext>
            </a:extLst>
          </p:cNvPr>
          <p:cNvSpPr txBox="1">
            <a:spLocks/>
          </p:cNvSpPr>
          <p:nvPr/>
        </p:nvSpPr>
        <p:spPr bwMode="auto">
          <a:xfrm>
            <a:off x="832181" y="6531914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ru-RU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rPr>
              <a:t>4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7E33C51-EA6E-5543-4ACE-074CDF87596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5A2B04C-9EF3-F504-2A75-0578056F785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6" name="Text Box 2">
              <a:hlinkClick r:id="rId2"/>
              <a:extLst>
                <a:ext uri="{FF2B5EF4-FFF2-40B4-BE49-F238E27FC236}">
                  <a16:creationId xmlns:a16="http://schemas.microsoft.com/office/drawing/2014/main" id="{1387556A-E550-8034-6E07-81FAEB4253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DE53C57-8FCB-610B-756E-F7C2C1823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57265D7-73B2-46D8-843A-0F51A29938EC}"/>
              </a:ext>
            </a:extLst>
          </p:cNvPr>
          <p:cNvCxnSpPr>
            <a:cxnSpLocks/>
          </p:cNvCxnSpPr>
          <p:nvPr/>
        </p:nvCxnSpPr>
        <p:spPr>
          <a:xfrm>
            <a:off x="4478694" y="587237"/>
            <a:ext cx="7713306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Google Shape;348;g299ec2724b3_0_438">
            <a:extLst>
              <a:ext uri="{FF2B5EF4-FFF2-40B4-BE49-F238E27FC236}">
                <a16:creationId xmlns:a16="http://schemas.microsoft.com/office/drawing/2014/main" id="{387E0712-7E63-42D5-B511-7A87850CEAF6}"/>
              </a:ext>
            </a:extLst>
          </p:cNvPr>
          <p:cNvSpPr txBox="1"/>
          <p:nvPr/>
        </p:nvSpPr>
        <p:spPr>
          <a:xfrm>
            <a:off x="770221" y="1135580"/>
            <a:ext cx="5325779" cy="108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350" rIns="0" bIns="0" anchor="t" anchorCtr="0">
            <a:spAutoFit/>
          </a:bodyPr>
          <a:lstStyle/>
          <a:p>
            <a:pPr marL="285750" indent="-285750">
              <a:buClr>
                <a:srgbClr val="004F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размеры 200 х 200 х 230 мм (ШхГхВ)</a:t>
            </a:r>
          </a:p>
          <a:p>
            <a:pPr marL="285750" indent="-285750">
              <a:buClr>
                <a:srgbClr val="004F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объем 9 литров</a:t>
            </a:r>
          </a:p>
          <a:p>
            <a:pPr marL="285750" indent="-285750">
              <a:buClr>
                <a:srgbClr val="004F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прочный морозостойкий поликарбонат</a:t>
            </a:r>
          </a:p>
          <a:p>
            <a:pPr marL="285750" indent="-285750">
              <a:buClr>
                <a:srgbClr val="004F9D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ценники устанавливаются на бонету или на ценникодержатель FX-CLAMP-SLIM </a:t>
            </a:r>
          </a:p>
        </p:txBody>
      </p:sp>
      <p:pic>
        <p:nvPicPr>
          <p:cNvPr id="10" name="Рисунок 9" descr="Изображение выглядит как дизайн, Прозрачность, коробка, мебель&#10;&#10;Автоматически созданное описание">
            <a:extLst>
              <a:ext uri="{FF2B5EF4-FFF2-40B4-BE49-F238E27FC236}">
                <a16:creationId xmlns:a16="http://schemas.microsoft.com/office/drawing/2014/main" id="{0CA5423A-6C6D-4788-AFAE-79A9F52B7E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83" t="15264" r="16502" b="16392"/>
          <a:stretch/>
        </p:blipFill>
        <p:spPr>
          <a:xfrm>
            <a:off x="832181" y="2665893"/>
            <a:ext cx="3142005" cy="317124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в помещении, еда, противень, поднос&#10;&#10;Автоматически созданное описание">
            <a:extLst>
              <a:ext uri="{FF2B5EF4-FFF2-40B4-BE49-F238E27FC236}">
                <a16:creationId xmlns:a16="http://schemas.microsoft.com/office/drawing/2014/main" id="{0DC05FE7-3272-490E-9C08-5C4D78EA6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685" y="1064984"/>
            <a:ext cx="4920249" cy="4920249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BDAFDE31-6AEF-46C1-A838-C1BB6F1830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7" t="14379" r="31545" b="12428"/>
          <a:stretch/>
        </p:blipFill>
        <p:spPr bwMode="auto">
          <a:xfrm>
            <a:off x="4478694" y="4254080"/>
            <a:ext cx="793524" cy="132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02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A1578530-DF48-4A45-BFF5-5B6C7CD05F35}"/>
              </a:ext>
            </a:extLst>
          </p:cNvPr>
          <p:cNvSpPr txBox="1">
            <a:spLocks/>
          </p:cNvSpPr>
          <p:nvPr/>
        </p:nvSpPr>
        <p:spPr bwMode="auto">
          <a:xfrm>
            <a:off x="832181" y="6531914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ru-RU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rPr>
              <a:t>5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7E33C51-EA6E-5543-4ACE-074CDF87596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5A2B04C-9EF3-F504-2A75-0578056F785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6" name="Text Box 2">
              <a:hlinkClick r:id="rId2"/>
              <a:extLst>
                <a:ext uri="{FF2B5EF4-FFF2-40B4-BE49-F238E27FC236}">
                  <a16:creationId xmlns:a16="http://schemas.microsoft.com/office/drawing/2014/main" id="{1387556A-E550-8034-6E07-81FAEB4253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DE53C57-8FCB-610B-756E-F7C2C1823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57265D7-73B2-46D8-843A-0F51A29938EC}"/>
              </a:ext>
            </a:extLst>
          </p:cNvPr>
          <p:cNvCxnSpPr>
            <a:cxnSpLocks/>
          </p:cNvCxnSpPr>
          <p:nvPr/>
        </p:nvCxnSpPr>
        <p:spPr>
          <a:xfrm>
            <a:off x="4478694" y="587237"/>
            <a:ext cx="7713306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2ACBA7D6-88D4-43BF-B5EF-6487C5320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531717"/>
              </p:ext>
            </p:extLst>
          </p:nvPr>
        </p:nvGraphicFramePr>
        <p:xfrm>
          <a:off x="836015" y="5078330"/>
          <a:ext cx="10513173" cy="6101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1965">
                  <a:extLst>
                    <a:ext uri="{9D8B030D-6E8A-4147-A177-3AD203B41FA5}">
                      <a16:colId xmlns:a16="http://schemas.microsoft.com/office/drawing/2014/main" val="3931458495"/>
                    </a:ext>
                  </a:extLst>
                </a:gridCol>
                <a:gridCol w="2722936">
                  <a:extLst>
                    <a:ext uri="{9D8B030D-6E8A-4147-A177-3AD203B41FA5}">
                      <a16:colId xmlns:a16="http://schemas.microsoft.com/office/drawing/2014/main" val="1180170430"/>
                    </a:ext>
                  </a:extLst>
                </a:gridCol>
                <a:gridCol w="2163550">
                  <a:extLst>
                    <a:ext uri="{9D8B030D-6E8A-4147-A177-3AD203B41FA5}">
                      <a16:colId xmlns:a16="http://schemas.microsoft.com/office/drawing/2014/main" val="1343167962"/>
                    </a:ext>
                  </a:extLst>
                </a:gridCol>
                <a:gridCol w="2052361">
                  <a:extLst>
                    <a:ext uri="{9D8B030D-6E8A-4147-A177-3AD203B41FA5}">
                      <a16:colId xmlns:a16="http://schemas.microsoft.com/office/drawing/2014/main" val="2949644035"/>
                    </a:ext>
                  </a:extLst>
                </a:gridCol>
                <a:gridCol w="2052361">
                  <a:extLst>
                    <a:ext uri="{9D8B030D-6E8A-4147-A177-3AD203B41FA5}">
                      <a16:colId xmlns:a16="http://schemas.microsoft.com/office/drawing/2014/main" val="1196688308"/>
                    </a:ext>
                  </a:extLst>
                </a:gridCol>
              </a:tblGrid>
              <a:tr h="30507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4F9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Арт.</a:t>
                      </a:r>
                    </a:p>
                  </a:txBody>
                  <a:tcPr marL="114403" marR="114403" marT="57201" marB="57201" anchor="ctr"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4F9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Наименование</a:t>
                      </a:r>
                    </a:p>
                  </a:txBody>
                  <a:tcPr marL="114403" marR="114403" marT="57201" marB="572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4F9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Категория</a:t>
                      </a:r>
                    </a:p>
                  </a:txBody>
                  <a:tcPr marL="114403" marR="114403" marT="57201" marB="572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4F9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Кратность</a:t>
                      </a:r>
                    </a:p>
                  </a:txBody>
                  <a:tcPr marL="114403" marR="114403" marT="57201" marB="572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4F9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Кол-во на палете</a:t>
                      </a:r>
                    </a:p>
                  </a:txBody>
                  <a:tcPr marL="114403" marR="114403" marT="57201" marB="572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444169"/>
                  </a:ext>
                </a:extLst>
              </a:tr>
              <a:tr h="30507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8601</a:t>
                      </a:r>
                      <a:r>
                        <a:rPr lang="en-US" sz="12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</a:t>
                      </a:r>
                      <a:endParaRPr lang="ru-RU" sz="12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14403" marR="114403" marT="57201" marB="57201"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Контейнер </a:t>
                      </a:r>
                      <a:r>
                        <a:rPr lang="en-US" sz="12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ICEBOX</a:t>
                      </a:r>
                      <a:endParaRPr lang="ru-RU" sz="12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14403" marR="114403" marT="57201" marB="57201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В2</a:t>
                      </a:r>
                    </a:p>
                  </a:txBody>
                  <a:tcPr marL="114403" marR="114403" marT="57201" marB="57201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</a:t>
                      </a:r>
                    </a:p>
                  </a:txBody>
                  <a:tcPr marL="114403" marR="114403" marT="57201" marB="57201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288</a:t>
                      </a:r>
                    </a:p>
                  </a:txBody>
                  <a:tcPr marL="114403" marR="114403" marT="57201" marB="57201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37881255"/>
                  </a:ext>
                </a:extLst>
              </a:tr>
            </a:tbl>
          </a:graphicData>
        </a:graphic>
      </p:graphicFrame>
      <p:pic>
        <p:nvPicPr>
          <p:cNvPr id="10" name="Рисунок 9" descr="Изображение выглядит как еда, поднос, в помещении, контейнер&#10;&#10;Автоматически созданное описание">
            <a:extLst>
              <a:ext uri="{FF2B5EF4-FFF2-40B4-BE49-F238E27FC236}">
                <a16:creationId xmlns:a16="http://schemas.microsoft.com/office/drawing/2014/main" id="{8D5B1632-94E5-4206-A2DE-7F07371ECB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63" t="7980" r="4554" b="9376"/>
          <a:stretch/>
        </p:blipFill>
        <p:spPr>
          <a:xfrm>
            <a:off x="832181" y="1455420"/>
            <a:ext cx="5354006" cy="336825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полка, мебель, в помещении, пластик&#10;&#10;Автоматически созданное описание">
            <a:extLst>
              <a:ext uri="{FF2B5EF4-FFF2-40B4-BE49-F238E27FC236}">
                <a16:creationId xmlns:a16="http://schemas.microsoft.com/office/drawing/2014/main" id="{EE8AEA37-8EA4-4E9E-91DD-7955AE71B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6343" y="1533295"/>
            <a:ext cx="3742844" cy="334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43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9FC82C-78E1-4725-457D-71B5DE6E9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354" y="803477"/>
            <a:ext cx="3828020" cy="60545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E4CDC0-C1F1-4D65-E11F-8CBE87943C51}"/>
              </a:ext>
            </a:extLst>
          </p:cNvPr>
          <p:cNvSpPr txBox="1"/>
          <p:nvPr/>
        </p:nvSpPr>
        <p:spPr>
          <a:xfrm>
            <a:off x="751626" y="2811690"/>
            <a:ext cx="6004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БУДЕМ РАДЫ</a:t>
            </a:r>
          </a:p>
          <a:p>
            <a:r>
              <a:rPr lang="ru-RU" sz="4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СОТРУДНИЧЕСТВУ!</a:t>
            </a:r>
          </a:p>
        </p:txBody>
      </p:sp>
      <p:sp>
        <p:nvSpPr>
          <p:cNvPr id="9" name="Text Box 2">
            <a:hlinkClick r:id="rId3"/>
            <a:extLst>
              <a:ext uri="{FF2B5EF4-FFF2-40B4-BE49-F238E27FC236}">
                <a16:creationId xmlns:a16="http://schemas.microsoft.com/office/drawing/2014/main" id="{84B4D66D-EBF5-E0DA-A1CA-36F2A7E52DC8}"/>
              </a:ext>
            </a:extLst>
          </p:cNvPr>
          <p:cNvSpPr txBox="1">
            <a:spLocks/>
          </p:cNvSpPr>
          <p:nvPr/>
        </p:nvSpPr>
        <p:spPr bwMode="auto">
          <a:xfrm>
            <a:off x="839788" y="4621916"/>
            <a:ext cx="15312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1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1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96ECE029-BBC9-8916-1A9A-FF9AA18980A7}"/>
              </a:ext>
            </a:extLst>
          </p:cNvPr>
          <p:cNvSpPr txBox="1">
            <a:spLocks/>
          </p:cNvSpPr>
          <p:nvPr/>
        </p:nvSpPr>
        <p:spPr bwMode="auto">
          <a:xfrm>
            <a:off x="2637584" y="4621916"/>
            <a:ext cx="124647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1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1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pic>
        <p:nvPicPr>
          <p:cNvPr id="12" name="Рисунок 11" descr="Изображение выглядит как Шрифт, снимок экрана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42A2ED1A-D66B-8096-3B44-8871A80CF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13" y="873126"/>
            <a:ext cx="2240627" cy="66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771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9">
      <a:dk1>
        <a:srgbClr val="292929"/>
      </a:dk1>
      <a:lt1>
        <a:sysClr val="window" lastClr="FFFFFF"/>
      </a:lt1>
      <a:dk2>
        <a:srgbClr val="292929"/>
      </a:dk2>
      <a:lt2>
        <a:srgbClr val="FFFFFF"/>
      </a:lt2>
      <a:accent1>
        <a:srgbClr val="0B478F"/>
      </a:accent1>
      <a:accent2>
        <a:srgbClr val="0B478F"/>
      </a:accent2>
      <a:accent3>
        <a:srgbClr val="0B478F"/>
      </a:accent3>
      <a:accent4>
        <a:srgbClr val="0B478F"/>
      </a:accent4>
      <a:accent5>
        <a:srgbClr val="0B478F"/>
      </a:accent5>
      <a:accent6>
        <a:srgbClr val="0B478F"/>
      </a:accent6>
      <a:hlink>
        <a:srgbClr val="0B478F"/>
      </a:hlink>
      <a:folHlink>
        <a:srgbClr val="292929"/>
      </a:folHlink>
    </a:clrScheme>
    <a:fontScheme name="Другая 1">
      <a:majorFont>
        <a:latin typeface="opensans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117</Words>
  <Application>Microsoft Office PowerPoint</Application>
  <PresentationFormat>Широкоэкранный</PresentationFormat>
  <Paragraphs>37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Arimo</vt:lpstr>
      <vt:lpstr>Calibri</vt:lpstr>
      <vt:lpstr>Montserrat ExtraBold</vt:lpstr>
      <vt:lpstr>Montserrat Medium</vt:lpstr>
      <vt:lpstr>Open Sans</vt:lpstr>
      <vt:lpstr>opensans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Чеканова</dc:creator>
  <cp:lastModifiedBy>Саблина Валерия</cp:lastModifiedBy>
  <cp:revision>22</cp:revision>
  <dcterms:created xsi:type="dcterms:W3CDTF">2024-08-31T11:38:16Z</dcterms:created>
  <dcterms:modified xsi:type="dcterms:W3CDTF">2024-11-26T12:16:05Z</dcterms:modified>
</cp:coreProperties>
</file>