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73" r:id="rId5"/>
    <p:sldId id="271" r:id="rId6"/>
    <p:sldId id="263" r:id="rId7"/>
    <p:sldId id="265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0B478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53" y="66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s://europos.grou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6"/>
            <a:ext cx="6019052" cy="1870948"/>
            <a:chOff x="796893" y="1599579"/>
            <a:chExt cx="6019052" cy="1870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МЕНЮХОЛДЕРЫ </a:t>
              </a:r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SIGNHOLDER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3070417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Montserrat Medium" panose="000006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СТИЛЬНОЕ МЕНЮ, КОТОРОЕ ПРОДАЕТ!</a:t>
              </a: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6F6CF-212E-98B9-3EEB-212554EBB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верхние углы 25">
            <a:extLst>
              <a:ext uri="{FF2B5EF4-FFF2-40B4-BE49-F238E27FC236}">
                <a16:creationId xmlns:a16="http://schemas.microsoft.com/office/drawing/2014/main" id="{83D147B0-448F-C552-FEDA-95008FD11F6E}"/>
              </a:ext>
            </a:extLst>
          </p:cNvPr>
          <p:cNvSpPr/>
          <p:nvPr/>
        </p:nvSpPr>
        <p:spPr>
          <a:xfrm>
            <a:off x="8155857" y="1556462"/>
            <a:ext cx="3509410" cy="3745076"/>
          </a:xfrm>
          <a:prstGeom prst="round2Same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7BA3337-034F-4013-50BB-8FEA63477F80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FB93A2D8-46BD-281A-C18D-1A1CDE04C5AE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C22B464C-0E9B-9AC5-F983-AC966F85BD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983F28E5-B75D-CF60-D432-F892D44F863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6A4AFDC-F660-8364-64F2-78728109C67C}"/>
              </a:ext>
            </a:extLst>
          </p:cNvPr>
          <p:cNvSpPr txBox="1"/>
          <p:nvPr/>
        </p:nvSpPr>
        <p:spPr>
          <a:xfrm>
            <a:off x="8391157" y="1863253"/>
            <a:ext cx="31314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SIGNHOLDER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стильные литые держатели 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демонстрации рекламных сообщений на столешницах или полках. Идеально подходят </a:t>
            </a:r>
            <a:r>
              <a:rPr lang="ru-R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кафе и магазинов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позволяя мгновенно обновлять акции и меню. </a:t>
            </a:r>
          </a:p>
          <a:p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Лёгкие и мобильные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они обеспечивают устойчивость на любых поверхностях. Представлены два вида: </a:t>
            </a:r>
            <a:r>
              <a:rPr lang="ru-R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прямые и наклонные.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CBE8F3-78A0-31B0-C4E1-F9F336A30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t="9370" r="11887" b="15945"/>
          <a:stretch>
            <a:fillRect/>
          </a:stretch>
        </p:blipFill>
        <p:spPr>
          <a:xfrm>
            <a:off x="526734" y="1556461"/>
            <a:ext cx="3509413" cy="3420956"/>
          </a:xfrm>
          <a:prstGeom prst="round2Same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BD7BF69-F515-530A-E8B4-81CA538DEA3E}"/>
              </a:ext>
            </a:extLst>
          </p:cNvPr>
          <p:cNvSpPr/>
          <p:nvPr/>
        </p:nvSpPr>
        <p:spPr>
          <a:xfrm>
            <a:off x="526733" y="4932206"/>
            <a:ext cx="3509413" cy="369332"/>
          </a:xfrm>
          <a:prstGeom prst="roundRect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SIGNHOLDER T-STAND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A60E48-F232-E39D-6B3C-E55E2F3FC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" b="1260"/>
          <a:stretch/>
        </p:blipFill>
        <p:spPr>
          <a:xfrm>
            <a:off x="4341988" y="1556461"/>
            <a:ext cx="3509414" cy="3420956"/>
          </a:xfrm>
          <a:prstGeom prst="round2Same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A6CD553-B26B-A572-EEAB-3ADBDF6C2C36}"/>
              </a:ext>
            </a:extLst>
          </p:cNvPr>
          <p:cNvSpPr/>
          <p:nvPr/>
        </p:nvSpPr>
        <p:spPr>
          <a:xfrm>
            <a:off x="4341989" y="4932206"/>
            <a:ext cx="3509413" cy="369332"/>
          </a:xfrm>
          <a:prstGeom prst="roundRect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SIGNHOLDER L-STAND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D019B4BF-CB5B-0C03-8506-E914EBF4C62E}"/>
              </a:ext>
            </a:extLst>
          </p:cNvPr>
          <p:cNvCxnSpPr>
            <a:cxnSpLocks/>
          </p:cNvCxnSpPr>
          <p:nvPr/>
        </p:nvCxnSpPr>
        <p:spPr>
          <a:xfrm>
            <a:off x="10047767" y="851859"/>
            <a:ext cx="214423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9B99506-D917-C349-52D0-4F04EAA090F3}"/>
              </a:ext>
            </a:extLst>
          </p:cNvPr>
          <p:cNvSpPr txBox="1"/>
          <p:nvPr/>
        </p:nvSpPr>
        <p:spPr>
          <a:xfrm>
            <a:off x="531694" y="297861"/>
            <a:ext cx="87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МЕНЮХОЛДЕРЫ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1A196-E6CE-44AF-8D81-38C8C08D5964}"/>
              </a:ext>
            </a:extLst>
          </p:cNvPr>
          <p:cNvSpPr txBox="1"/>
          <p:nvPr/>
        </p:nvSpPr>
        <p:spPr>
          <a:xfrm>
            <a:off x="3288338" y="5528131"/>
            <a:ext cx="1818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HoReCa</a:t>
            </a:r>
            <a:endParaRPr lang="ru-RU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3B97D8-88EE-BD65-F264-730061596CF0}"/>
              </a:ext>
            </a:extLst>
          </p:cNvPr>
          <p:cNvSpPr txBox="1"/>
          <p:nvPr/>
        </p:nvSpPr>
        <p:spPr>
          <a:xfrm>
            <a:off x="9708242" y="451749"/>
            <a:ext cx="225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SIGNHOLDER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0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97529-C3F4-3290-FD29-5131A4E32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096FD2E-3BC0-5FF1-5F68-CBB27267DB1B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3D0C4BB-7BB8-216B-48E6-7A4608809CD6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EB81022E-CF5B-E9C2-2A1A-63795440F3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1A182D61-7965-FEF0-FEB8-169681336E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6C90B07-F155-BE74-E1B5-ED43517658FB}"/>
              </a:ext>
            </a:extLst>
          </p:cNvPr>
          <p:cNvSpPr txBox="1"/>
          <p:nvPr/>
        </p:nvSpPr>
        <p:spPr>
          <a:xfrm>
            <a:off x="531694" y="297861"/>
            <a:ext cx="87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ИСПОЛЬЗОВАНИЕ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8F7331-94B5-D9EE-CEE3-08A2D6CC6527}"/>
              </a:ext>
            </a:extLst>
          </p:cNvPr>
          <p:cNvSpPr txBox="1"/>
          <p:nvPr/>
        </p:nvSpPr>
        <p:spPr>
          <a:xfrm>
            <a:off x="4621065" y="5135360"/>
            <a:ext cx="273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Медицинские услуги, аптеки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45857C-37E4-ECA0-4E01-6D13276949DE}"/>
              </a:ext>
            </a:extLst>
          </p:cNvPr>
          <p:cNvSpPr txBox="1"/>
          <p:nvPr/>
        </p:nvSpPr>
        <p:spPr>
          <a:xfrm>
            <a:off x="1121311" y="5129549"/>
            <a:ext cx="1818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Розничная торговля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DFD7D-4003-E765-09D0-3F593A9639F8}"/>
              </a:ext>
            </a:extLst>
          </p:cNvPr>
          <p:cNvSpPr txBox="1"/>
          <p:nvPr/>
        </p:nvSpPr>
        <p:spPr>
          <a:xfrm>
            <a:off x="8895216" y="5135360"/>
            <a:ext cx="1964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Сфера красоты, </a:t>
            </a:r>
            <a:r>
              <a:rPr lang="en-US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US" b="1" dirty="0"/>
              <a:t>eauty-</a:t>
            </a:r>
            <a:r>
              <a:rPr lang="ru-RU" b="1" dirty="0"/>
              <a:t>услуги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5D3C1-BC62-905B-DADE-7AF340839845}"/>
              </a:ext>
            </a:extLst>
          </p:cNvPr>
          <p:cNvSpPr txBox="1"/>
          <p:nvPr/>
        </p:nvSpPr>
        <p:spPr>
          <a:xfrm>
            <a:off x="540626" y="987885"/>
            <a:ext cx="5657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ДРУГИЕ ВАРИАНТЫ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AA0EA5-D61F-5EA2-65E5-D4025D363E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17428" r="12904" b="1077"/>
          <a:stretch/>
        </p:blipFill>
        <p:spPr>
          <a:xfrm>
            <a:off x="8174486" y="1799984"/>
            <a:ext cx="3325700" cy="3240000"/>
          </a:xfrm>
          <a:prstGeom prst="round2Same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EBA331-6051-868D-3786-F3A490FD74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2394" r="7198" b="13595"/>
          <a:stretch/>
        </p:blipFill>
        <p:spPr>
          <a:xfrm>
            <a:off x="4353090" y="1809000"/>
            <a:ext cx="3325700" cy="3240000"/>
          </a:xfrm>
          <a:prstGeom prst="round2Same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AC97E2-B922-37A9-EB5D-0A3FA9FC9B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25062" r="16159" b="-2"/>
          <a:stretch/>
        </p:blipFill>
        <p:spPr>
          <a:xfrm>
            <a:off x="531694" y="1799984"/>
            <a:ext cx="3325700" cy="3240000"/>
          </a:xfrm>
          <a:prstGeom prst="round2Same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3072810-7CD7-A67C-FFF2-46AD053B38EE}"/>
              </a:ext>
            </a:extLst>
          </p:cNvPr>
          <p:cNvCxnSpPr>
            <a:cxnSpLocks/>
          </p:cNvCxnSpPr>
          <p:nvPr/>
        </p:nvCxnSpPr>
        <p:spPr>
          <a:xfrm>
            <a:off x="10047767" y="851859"/>
            <a:ext cx="214423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1B5E9D-58F5-41D7-560C-C3CD1FA35434}"/>
              </a:ext>
            </a:extLst>
          </p:cNvPr>
          <p:cNvSpPr txBox="1"/>
          <p:nvPr/>
        </p:nvSpPr>
        <p:spPr>
          <a:xfrm>
            <a:off x="9708242" y="451749"/>
            <a:ext cx="225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SIGNHOLDER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3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957C8-A97F-ED64-C849-6D6378387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27EAD2-E7D6-4ECE-817C-DC7C44E29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r="14714"/>
          <a:stretch/>
        </p:blipFill>
        <p:spPr>
          <a:xfrm>
            <a:off x="6339150" y="1261478"/>
            <a:ext cx="3413056" cy="4836303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439A83C-05AE-3FAC-6D4B-55C7278D8690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83624DE9-F877-04F2-C7C3-FBAB6E5204C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3"/>
              <a:extLst>
                <a:ext uri="{FF2B5EF4-FFF2-40B4-BE49-F238E27FC236}">
                  <a16:creationId xmlns:a16="http://schemas.microsoft.com/office/drawing/2014/main" id="{8DA0AD38-D628-6356-7B78-0D0210C58D6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67CFFF07-5326-3EF5-D51B-E942A631CF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8AFE15-4667-4CC7-9466-CB1667621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0" r="17270"/>
          <a:stretch/>
        </p:blipFill>
        <p:spPr>
          <a:xfrm>
            <a:off x="312250" y="1395909"/>
            <a:ext cx="3077883" cy="4701872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AE95970A-E81E-FCD0-2BFD-FDD8F091BDFC}"/>
              </a:ext>
            </a:extLst>
          </p:cNvPr>
          <p:cNvGrpSpPr/>
          <p:nvPr/>
        </p:nvGrpSpPr>
        <p:grpSpPr>
          <a:xfrm>
            <a:off x="312250" y="1892857"/>
            <a:ext cx="2643333" cy="3061005"/>
            <a:chOff x="859658" y="2016022"/>
            <a:chExt cx="2703134" cy="3130252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4D0C80C-2632-0996-F36E-718247AD1A0F}"/>
                </a:ext>
              </a:extLst>
            </p:cNvPr>
            <p:cNvGrpSpPr/>
            <p:nvPr/>
          </p:nvGrpSpPr>
          <p:grpSpPr>
            <a:xfrm>
              <a:off x="859658" y="4693457"/>
              <a:ext cx="598912" cy="452817"/>
              <a:chOff x="414129" y="4693458"/>
              <a:chExt cx="598912" cy="452817"/>
            </a:xfrm>
          </p:grpSpPr>
          <p:grpSp>
            <p:nvGrpSpPr>
              <p:cNvPr id="60" name="Группа 59">
                <a:extLst>
                  <a:ext uri="{FF2B5EF4-FFF2-40B4-BE49-F238E27FC236}">
                    <a16:creationId xmlns:a16="http://schemas.microsoft.com/office/drawing/2014/main" id="{D23AEC0B-29DF-56CB-4BB9-3A4AEB70F37B}"/>
                  </a:ext>
                </a:extLst>
              </p:cNvPr>
              <p:cNvGrpSpPr/>
              <p:nvPr/>
            </p:nvGrpSpPr>
            <p:grpSpPr>
              <a:xfrm>
                <a:off x="875665" y="4942322"/>
                <a:ext cx="137376" cy="203953"/>
                <a:chOff x="875665" y="4848107"/>
                <a:chExt cx="137376" cy="203953"/>
              </a:xfrm>
            </p:grpSpPr>
            <p:cxnSp>
              <p:nvCxnSpPr>
                <p:cNvPr id="33" name="Прямая соединительная линия 32">
                  <a:extLst>
                    <a:ext uri="{FF2B5EF4-FFF2-40B4-BE49-F238E27FC236}">
                      <a16:creationId xmlns:a16="http://schemas.microsoft.com/office/drawing/2014/main" id="{AD78F81D-4C57-018B-B706-E6CBD557F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5665" y="4848107"/>
                  <a:ext cx="0" cy="20395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>
                  <a:extLst>
                    <a:ext uri="{FF2B5EF4-FFF2-40B4-BE49-F238E27FC236}">
                      <a16:creationId xmlns:a16="http://schemas.microsoft.com/office/drawing/2014/main" id="{F4BFDF91-2BF4-C39A-57E4-64D3361838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5665" y="4857632"/>
                  <a:ext cx="137376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DFBE68E-C1A5-2A88-4946-1E8F50A21FB9}"/>
                  </a:ext>
                </a:extLst>
              </p:cNvPr>
              <p:cNvSpPr txBox="1"/>
              <p:nvPr/>
            </p:nvSpPr>
            <p:spPr>
              <a:xfrm>
                <a:off x="414129" y="4693458"/>
                <a:ext cx="5550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B478F"/>
                  </a:buClr>
                </a:pPr>
                <a:r>
                  <a:rPr lang="ru-RU" sz="16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90°</a:t>
                </a:r>
              </a:p>
            </p:txBody>
          </p:sp>
        </p:grp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7DB0FBA8-DD3E-1A4C-09BF-93519A982C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2791" y="2016022"/>
              <a:ext cx="1" cy="1148123"/>
            </a:xfrm>
            <a:prstGeom prst="straightConnector1">
              <a:avLst/>
            </a:prstGeom>
            <a:ln w="38100">
              <a:solidFill>
                <a:srgbClr val="0B478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CCE85D30-A866-C11F-E54D-4F451B9537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9474" y="2306455"/>
              <a:ext cx="1" cy="1148123"/>
            </a:xfrm>
            <a:prstGeom prst="straightConnector1">
              <a:avLst/>
            </a:prstGeom>
            <a:ln w="38100">
              <a:solidFill>
                <a:srgbClr val="0B478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5D8EFDC-B6AA-25E4-7655-E71D1D890CF2}"/>
              </a:ext>
            </a:extLst>
          </p:cNvPr>
          <p:cNvSpPr txBox="1"/>
          <p:nvPr/>
        </p:nvSpPr>
        <p:spPr>
          <a:xfrm>
            <a:off x="3261267" y="2259007"/>
            <a:ext cx="26649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Два размера подставки для карманов </a:t>
            </a:r>
            <a:r>
              <a:rPr lang="ru-RU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формата А4 и </a:t>
            </a:r>
            <a:r>
              <a:rPr lang="en-US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</a:t>
            </a:r>
            <a:endParaRPr lang="ru-RU" sz="14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endParaRPr lang="ru-RU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Прямая установка кармана под углом </a:t>
            </a:r>
            <a:r>
              <a:rPr lang="ru-RU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90°.</a:t>
            </a:r>
          </a:p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endParaRPr lang="ru-RU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Удобная </a:t>
            </a:r>
            <a:r>
              <a:rPr lang="ru-RU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верхняя загрузка </a:t>
            </a: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плакатов</a:t>
            </a:r>
          </a:p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endParaRPr lang="ru-RU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Отверстие для кармана - </a:t>
            </a:r>
            <a:r>
              <a:rPr lang="ru-RU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посередине</a:t>
            </a:r>
          </a:p>
          <a:p>
            <a:pPr>
              <a:buClr>
                <a:srgbClr val="0B478F"/>
              </a:buClr>
            </a:pPr>
            <a:endParaRPr lang="ru-RU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1747B9BF-B0C9-F8DE-88FE-F9C7CB91E157}"/>
              </a:ext>
            </a:extLst>
          </p:cNvPr>
          <p:cNvCxnSpPr>
            <a:cxnSpLocks/>
          </p:cNvCxnSpPr>
          <p:nvPr/>
        </p:nvCxnSpPr>
        <p:spPr>
          <a:xfrm>
            <a:off x="10047767" y="851859"/>
            <a:ext cx="214423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CB96703-B337-CB95-A462-ECCF012A75AA}"/>
              </a:ext>
            </a:extLst>
          </p:cNvPr>
          <p:cNvGrpSpPr/>
          <p:nvPr/>
        </p:nvGrpSpPr>
        <p:grpSpPr>
          <a:xfrm>
            <a:off x="6551924" y="1823754"/>
            <a:ext cx="2526381" cy="3336554"/>
            <a:chOff x="6935272" y="1928074"/>
            <a:chExt cx="2522416" cy="3331316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17B3F225-8730-5873-816F-0350F30C8B52}"/>
                </a:ext>
              </a:extLst>
            </p:cNvPr>
            <p:cNvGrpSpPr/>
            <p:nvPr/>
          </p:nvGrpSpPr>
          <p:grpSpPr>
            <a:xfrm>
              <a:off x="6935272" y="4603768"/>
              <a:ext cx="810465" cy="655622"/>
              <a:chOff x="6935272" y="4603768"/>
              <a:chExt cx="810465" cy="655622"/>
            </a:xfrm>
          </p:grpSpPr>
          <p:sp>
            <p:nvSpPr>
              <p:cNvPr id="72" name="Дуга 71">
                <a:extLst>
                  <a:ext uri="{FF2B5EF4-FFF2-40B4-BE49-F238E27FC236}">
                    <a16:creationId xmlns:a16="http://schemas.microsoft.com/office/drawing/2014/main" id="{E9EB2BA1-2AE0-3308-2C6D-90294DA4C3C0}"/>
                  </a:ext>
                </a:extLst>
              </p:cNvPr>
              <p:cNvSpPr/>
              <p:nvPr/>
            </p:nvSpPr>
            <p:spPr>
              <a:xfrm rot="15833369">
                <a:off x="7383237" y="4896890"/>
                <a:ext cx="379335" cy="345665"/>
              </a:xfrm>
              <a:prstGeom prst="arc">
                <a:avLst>
                  <a:gd name="adj1" fmla="val 16200000"/>
                  <a:gd name="adj2" fmla="val 68985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04EB6DE-73AD-846A-8B46-D69C1380C712}"/>
                  </a:ext>
                </a:extLst>
              </p:cNvPr>
              <p:cNvSpPr txBox="1"/>
              <p:nvPr/>
            </p:nvSpPr>
            <p:spPr>
              <a:xfrm>
                <a:off x="6935272" y="4603768"/>
                <a:ext cx="5550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B478F"/>
                  </a:buClr>
                </a:pPr>
                <a:r>
                  <a:rPr lang="ru-RU" sz="16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75°</a:t>
                </a:r>
              </a:p>
            </p:txBody>
          </p:sp>
        </p:grp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81E7C0B6-C029-1D62-BC42-7DBABB1915D5}"/>
                </a:ext>
              </a:extLst>
            </p:cNvPr>
            <p:cNvCxnSpPr>
              <a:cxnSpLocks/>
            </p:cNvCxnSpPr>
            <p:nvPr/>
          </p:nvCxnSpPr>
          <p:spPr>
            <a:xfrm>
              <a:off x="9331657" y="1928074"/>
              <a:ext cx="126031" cy="925888"/>
            </a:xfrm>
            <a:prstGeom prst="straightConnector1">
              <a:avLst/>
            </a:prstGeom>
            <a:ln w="38100">
              <a:solidFill>
                <a:srgbClr val="0B478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57DF56BC-5503-3730-E124-F878C16E0441}"/>
                </a:ext>
              </a:extLst>
            </p:cNvPr>
            <p:cNvCxnSpPr>
              <a:cxnSpLocks/>
            </p:cNvCxnSpPr>
            <p:nvPr/>
          </p:nvCxnSpPr>
          <p:spPr>
            <a:xfrm>
              <a:off x="7093313" y="2205420"/>
              <a:ext cx="126031" cy="925888"/>
            </a:xfrm>
            <a:prstGeom prst="straightConnector1">
              <a:avLst/>
            </a:prstGeom>
            <a:ln w="38100">
              <a:solidFill>
                <a:srgbClr val="0B478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145B0DE-1A95-2E7D-C030-DD128C637AC8}"/>
              </a:ext>
            </a:extLst>
          </p:cNvPr>
          <p:cNvSpPr txBox="1"/>
          <p:nvPr/>
        </p:nvSpPr>
        <p:spPr>
          <a:xfrm>
            <a:off x="9425144" y="2154736"/>
            <a:ext cx="27363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Два размера подставки для карманов </a:t>
            </a:r>
            <a:r>
              <a:rPr lang="ru-RU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формата А4 и </a:t>
            </a:r>
            <a:r>
              <a:rPr lang="en-US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</a:t>
            </a:r>
            <a:endParaRPr lang="ru-RU" sz="14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endParaRPr lang="ru-RU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Установка кармана под углом </a:t>
            </a:r>
            <a:r>
              <a:rPr lang="ru-RU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75°</a:t>
            </a:r>
          </a:p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endParaRPr lang="ru-RU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Удобная </a:t>
            </a:r>
            <a:r>
              <a:rPr lang="ru-RU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верхняя загрузка </a:t>
            </a: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плакатов</a:t>
            </a:r>
          </a:p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endParaRPr lang="ru-RU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Отверстие для кармана – </a:t>
            </a:r>
            <a:r>
              <a:rPr lang="ru-RU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краю</a:t>
            </a:r>
          </a:p>
          <a:p>
            <a:pPr marL="285750" indent="-285750">
              <a:buClr>
                <a:srgbClr val="0B478F"/>
              </a:buClr>
              <a:buFont typeface="Microsoft YaHei UI" panose="020B0503020204020204" pitchFamily="34" charset="-122"/>
              <a:buChar char="●"/>
            </a:pPr>
            <a:endParaRPr lang="ru-RU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5959FAA-4D7D-9660-040E-7071BBD71B87}"/>
              </a:ext>
            </a:extLst>
          </p:cNvPr>
          <p:cNvSpPr txBox="1"/>
          <p:nvPr/>
        </p:nvSpPr>
        <p:spPr>
          <a:xfrm>
            <a:off x="531694" y="297861"/>
            <a:ext cx="87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ПОДСТАВКИ </a:t>
            </a:r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SIGNHOLDER</a:t>
            </a:r>
            <a:endParaRPr lang="ru-RU" sz="40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A22932-2943-E912-A784-29B078FE1E9B}"/>
              </a:ext>
            </a:extLst>
          </p:cNvPr>
          <p:cNvSpPr txBox="1"/>
          <p:nvPr/>
        </p:nvSpPr>
        <p:spPr>
          <a:xfrm>
            <a:off x="540626" y="987885"/>
            <a:ext cx="5657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T-STAND</a:t>
            </a:r>
            <a:r>
              <a:rPr lang="ru-RU" sz="20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lang="en-US" sz="20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L-STAND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58686-A2EE-CAAE-9278-17C8E3BA5015}"/>
              </a:ext>
            </a:extLst>
          </p:cNvPr>
          <p:cNvSpPr txBox="1"/>
          <p:nvPr/>
        </p:nvSpPr>
        <p:spPr>
          <a:xfrm>
            <a:off x="9708242" y="451749"/>
            <a:ext cx="225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SIGNHOLDER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3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C69BB-B175-11B8-F380-59DC9385F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1D89208-DD7C-89F7-E51D-8C4ABC0DECF4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846FC87F-B1F9-6F6F-39EA-EB55B064CCF3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73B0E731-3564-D44E-CAEC-27206F9DD0B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054254A7-0672-3194-964D-4A342360EA0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75B7D4E-A661-8983-5790-3F38CAD01D59}"/>
              </a:ext>
            </a:extLst>
          </p:cNvPr>
          <p:cNvSpPr/>
          <p:nvPr/>
        </p:nvSpPr>
        <p:spPr>
          <a:xfrm>
            <a:off x="7906334" y="5197499"/>
            <a:ext cx="3323031" cy="324057"/>
          </a:xfrm>
          <a:prstGeom prst="roundRect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Установка кармана в подставку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 descr="Изображение выглядит как текст, Прямоугольник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B6A2B37-446A-4EE0-E0B4-8C4598836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2402" r="6450" b="17256"/>
          <a:stretch>
            <a:fillRect/>
          </a:stretch>
        </p:blipFill>
        <p:spPr>
          <a:xfrm>
            <a:off x="429105" y="1317358"/>
            <a:ext cx="3916014" cy="3245226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BC079055-BB42-0857-D266-A612F7811EED}"/>
              </a:ext>
            </a:extLst>
          </p:cNvPr>
          <p:cNvSpPr/>
          <p:nvPr/>
        </p:nvSpPr>
        <p:spPr>
          <a:xfrm>
            <a:off x="959222" y="3170712"/>
            <a:ext cx="543379" cy="518680"/>
          </a:xfrm>
          <a:prstGeom prst="ellipse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А4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10A770A-8E80-EE06-1629-62107EC3F0BE}"/>
              </a:ext>
            </a:extLst>
          </p:cNvPr>
          <p:cNvSpPr/>
          <p:nvPr/>
        </p:nvSpPr>
        <p:spPr>
          <a:xfrm>
            <a:off x="3053623" y="2533262"/>
            <a:ext cx="543379" cy="518680"/>
          </a:xfrm>
          <a:prstGeom prst="ellipse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3758D2-7D5C-B63A-9FE1-820277C11E35}"/>
              </a:ext>
            </a:extLst>
          </p:cNvPr>
          <p:cNvSpPr txBox="1"/>
          <p:nvPr/>
        </p:nvSpPr>
        <p:spPr>
          <a:xfrm>
            <a:off x="4582540" y="1385378"/>
            <a:ext cx="27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B478F"/>
              </a:buClr>
            </a:pP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Выемка под палец для удобной замены вставок 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B238E98-15B0-9E7F-1882-C918EC29120D}"/>
              </a:ext>
            </a:extLst>
          </p:cNvPr>
          <p:cNvGrpSpPr/>
          <p:nvPr/>
        </p:nvGrpSpPr>
        <p:grpSpPr>
          <a:xfrm>
            <a:off x="3401585" y="1503611"/>
            <a:ext cx="1193805" cy="72000"/>
            <a:chOff x="3532606" y="2220189"/>
            <a:chExt cx="1193805" cy="72000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16275882-2BE4-6656-1D84-35DF2E41B778}"/>
                </a:ext>
              </a:extLst>
            </p:cNvPr>
            <p:cNvGrpSpPr/>
            <p:nvPr/>
          </p:nvGrpSpPr>
          <p:grpSpPr>
            <a:xfrm>
              <a:off x="3532606" y="2220189"/>
              <a:ext cx="1169127" cy="72000"/>
              <a:chOff x="4729073" y="1711520"/>
              <a:chExt cx="1169127" cy="72000"/>
            </a:xfrm>
          </p:grpSpPr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9189D42A-4368-7052-B9A1-F82A04050041}"/>
                  </a:ext>
                </a:extLst>
              </p:cNvPr>
              <p:cNvSpPr/>
              <p:nvPr/>
            </p:nvSpPr>
            <p:spPr>
              <a:xfrm>
                <a:off x="4729073" y="1711520"/>
                <a:ext cx="72000" cy="72000"/>
              </a:xfrm>
              <a:prstGeom prst="ellipse">
                <a:avLst/>
              </a:prstGeom>
              <a:solidFill>
                <a:srgbClr val="0B478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2EEFAC4F-2E5B-1F6A-7F3F-288816555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3733" y="1747520"/>
                <a:ext cx="11244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AF1D424-97DF-FB4C-05BA-9DDB1967BD43}"/>
                </a:ext>
              </a:extLst>
            </p:cNvPr>
            <p:cNvSpPr/>
            <p:nvPr/>
          </p:nvSpPr>
          <p:spPr>
            <a:xfrm>
              <a:off x="4654411" y="2220189"/>
              <a:ext cx="72000" cy="72000"/>
            </a:xfrm>
            <a:prstGeom prst="ellipse">
              <a:avLst/>
            </a:prstGeom>
            <a:solidFill>
              <a:srgbClr val="0B47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CB3BD4C4-2C33-502B-8A54-5A5944B884C4}"/>
              </a:ext>
            </a:extLst>
          </p:cNvPr>
          <p:cNvGrpSpPr/>
          <p:nvPr/>
        </p:nvGrpSpPr>
        <p:grpSpPr>
          <a:xfrm>
            <a:off x="3302245" y="4097311"/>
            <a:ext cx="1293145" cy="72000"/>
            <a:chOff x="3532606" y="2220189"/>
            <a:chExt cx="1293145" cy="72000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70E86283-F72D-ECE2-58A8-AC3E64345D5F}"/>
                </a:ext>
              </a:extLst>
            </p:cNvPr>
            <p:cNvGrpSpPr/>
            <p:nvPr/>
          </p:nvGrpSpPr>
          <p:grpSpPr>
            <a:xfrm>
              <a:off x="3532606" y="2220189"/>
              <a:ext cx="1221145" cy="72000"/>
              <a:chOff x="4729073" y="1711520"/>
              <a:chExt cx="1221145" cy="72000"/>
            </a:xfrm>
          </p:grpSpPr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1386594F-C7B3-7133-BB70-E0C6D2D37434}"/>
                  </a:ext>
                </a:extLst>
              </p:cNvPr>
              <p:cNvSpPr/>
              <p:nvPr/>
            </p:nvSpPr>
            <p:spPr>
              <a:xfrm>
                <a:off x="4729073" y="1711520"/>
                <a:ext cx="72000" cy="72000"/>
              </a:xfrm>
              <a:prstGeom prst="ellipse">
                <a:avLst/>
              </a:prstGeom>
              <a:solidFill>
                <a:srgbClr val="0B478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93184733-10AD-FA59-2D86-A5B6CF30C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3733" y="1747520"/>
                <a:ext cx="117648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36E84AE3-D27F-DC8D-1E62-928B50D8A731}"/>
                </a:ext>
              </a:extLst>
            </p:cNvPr>
            <p:cNvSpPr/>
            <p:nvPr/>
          </p:nvSpPr>
          <p:spPr>
            <a:xfrm>
              <a:off x="4753751" y="2220189"/>
              <a:ext cx="72000" cy="72000"/>
            </a:xfrm>
            <a:prstGeom prst="ellipse">
              <a:avLst/>
            </a:prstGeom>
            <a:solidFill>
              <a:srgbClr val="0B47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79932FC-9C14-1492-6F71-01CF1C392083}"/>
              </a:ext>
            </a:extLst>
          </p:cNvPr>
          <p:cNvSpPr txBox="1"/>
          <p:nvPr/>
        </p:nvSpPr>
        <p:spPr>
          <a:xfrm>
            <a:off x="4578210" y="3979008"/>
            <a:ext cx="2427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B478F"/>
              </a:buClr>
            </a:pP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Основание для установки в подставку </a:t>
            </a:r>
            <a:r>
              <a:rPr lang="en-US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SIGNHOLDER</a:t>
            </a:r>
            <a:endParaRPr lang="ru-RU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C195D590-AF89-D5C3-DDC9-899F90786E64}"/>
              </a:ext>
            </a:extLst>
          </p:cNvPr>
          <p:cNvGrpSpPr/>
          <p:nvPr/>
        </p:nvGrpSpPr>
        <p:grpSpPr>
          <a:xfrm>
            <a:off x="3825100" y="2765316"/>
            <a:ext cx="770290" cy="72000"/>
            <a:chOff x="3532606" y="2220189"/>
            <a:chExt cx="770290" cy="72000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5EE6D444-E83B-879C-C600-25922C3FE8A2}"/>
                </a:ext>
              </a:extLst>
            </p:cNvPr>
            <p:cNvGrpSpPr/>
            <p:nvPr/>
          </p:nvGrpSpPr>
          <p:grpSpPr>
            <a:xfrm>
              <a:off x="3532606" y="2220189"/>
              <a:ext cx="698290" cy="72000"/>
              <a:chOff x="4729073" y="1711520"/>
              <a:chExt cx="698290" cy="72000"/>
            </a:xfrm>
          </p:grpSpPr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875BFEE3-CD1E-58A3-5DD5-C401BB59D4B4}"/>
                  </a:ext>
                </a:extLst>
              </p:cNvPr>
              <p:cNvSpPr/>
              <p:nvPr/>
            </p:nvSpPr>
            <p:spPr>
              <a:xfrm>
                <a:off x="4729073" y="1711520"/>
                <a:ext cx="72000" cy="72000"/>
              </a:xfrm>
              <a:prstGeom prst="ellipse">
                <a:avLst/>
              </a:prstGeom>
              <a:solidFill>
                <a:srgbClr val="0B478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id="{1107E2CF-B801-B864-8C3D-02A108C45AD0}"/>
                  </a:ext>
                </a:extLst>
              </p:cNvPr>
              <p:cNvCxnSpPr>
                <a:cxnSpLocks/>
                <a:endCxn id="38" idx="2"/>
              </p:cNvCxnSpPr>
              <p:nvPr/>
            </p:nvCxnSpPr>
            <p:spPr>
              <a:xfrm>
                <a:off x="4773733" y="1747520"/>
                <a:ext cx="65363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80AE6831-8BCF-CD0A-FA42-E9CE6F13ED0E}"/>
                </a:ext>
              </a:extLst>
            </p:cNvPr>
            <p:cNvSpPr/>
            <p:nvPr/>
          </p:nvSpPr>
          <p:spPr>
            <a:xfrm>
              <a:off x="4230896" y="2220189"/>
              <a:ext cx="72000" cy="72000"/>
            </a:xfrm>
            <a:prstGeom prst="ellipse">
              <a:avLst/>
            </a:prstGeom>
            <a:solidFill>
              <a:srgbClr val="0B47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E21FA2E-0BBB-EC5C-E493-DCF25551625B}"/>
              </a:ext>
            </a:extLst>
          </p:cNvPr>
          <p:cNvSpPr txBox="1"/>
          <p:nvPr/>
        </p:nvSpPr>
        <p:spPr>
          <a:xfrm>
            <a:off x="4595390" y="2636443"/>
            <a:ext cx="2674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B478F"/>
              </a:buClr>
            </a:pP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Обеспечивает защиту от влаги и пыли, обладает высокой прозрачностью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E351DC-66A2-DADE-6F07-93AAF1924790}"/>
              </a:ext>
            </a:extLst>
          </p:cNvPr>
          <p:cNvSpPr txBox="1"/>
          <p:nvPr/>
        </p:nvSpPr>
        <p:spPr>
          <a:xfrm>
            <a:off x="7869159" y="5645327"/>
            <a:ext cx="3323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B478F"/>
              </a:buClr>
            </a:pPr>
            <a:r>
              <a:rPr lang="ru-RU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*Карманы подходят для оснований </a:t>
            </a:r>
            <a:r>
              <a: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SIGNHOLDER T-stand</a:t>
            </a:r>
            <a:r>
              <a:rPr lang="ru-RU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L-stand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ALU-stand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CBC2D9-650A-ECC0-C3E0-CCA19CB3FF08}"/>
              </a:ext>
            </a:extLst>
          </p:cNvPr>
          <p:cNvSpPr txBox="1"/>
          <p:nvPr/>
        </p:nvSpPr>
        <p:spPr>
          <a:xfrm>
            <a:off x="9708242" y="451749"/>
            <a:ext cx="225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SIGNHOLDER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F2E150D2-9157-5BBE-0B74-28762BDB6AAA}"/>
              </a:ext>
            </a:extLst>
          </p:cNvPr>
          <p:cNvCxnSpPr>
            <a:cxnSpLocks/>
          </p:cNvCxnSpPr>
          <p:nvPr/>
        </p:nvCxnSpPr>
        <p:spPr>
          <a:xfrm>
            <a:off x="10047767" y="851859"/>
            <a:ext cx="214423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 descr="Изображение выглядит как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EFC8E50-6992-C39A-74EC-DBC4FD949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8983" r="5822" b="7497"/>
          <a:stretch>
            <a:fillRect/>
          </a:stretch>
        </p:blipFill>
        <p:spPr>
          <a:xfrm>
            <a:off x="2661325" y="4501370"/>
            <a:ext cx="1535250" cy="1535250"/>
          </a:xfrm>
          <a:prstGeom prst="ellipse">
            <a:avLst/>
          </a:prstGeom>
          <a:ln w="12700">
            <a:solidFill>
              <a:srgbClr val="0B478F"/>
            </a:solidFill>
          </a:ln>
        </p:spPr>
      </p:pic>
      <p:pic>
        <p:nvPicPr>
          <p:cNvPr id="56" name="Рисунок 55" descr="Изображение выглядит как текс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3853C5-B877-17A7-DEC4-E26C759AB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4674405"/>
            <a:ext cx="1336862" cy="1336862"/>
          </a:xfrm>
          <a:prstGeom prst="ellipse">
            <a:avLst/>
          </a:prstGeom>
          <a:ln w="12700">
            <a:solidFill>
              <a:srgbClr val="0B478F"/>
            </a:solidFill>
          </a:ln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33E47E0-0A3D-B410-B956-A603F69CDF9D}"/>
              </a:ext>
            </a:extLst>
          </p:cNvPr>
          <p:cNvSpPr txBox="1"/>
          <p:nvPr/>
        </p:nvSpPr>
        <p:spPr>
          <a:xfrm>
            <a:off x="4569072" y="5212668"/>
            <a:ext cx="2427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B478F"/>
              </a:buClr>
            </a:pPr>
            <a:r>
              <a:rPr lang="ru-RU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Поставляется в плоской упаковке для удобного хранения и эффективной транспортировки</a:t>
            </a: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89FBFDF-A1DB-CF45-D3D8-06413FB58466}"/>
              </a:ext>
            </a:extLst>
          </p:cNvPr>
          <p:cNvGrpSpPr/>
          <p:nvPr/>
        </p:nvGrpSpPr>
        <p:grpSpPr>
          <a:xfrm>
            <a:off x="3800422" y="5323528"/>
            <a:ext cx="770290" cy="72000"/>
            <a:chOff x="3532606" y="2220189"/>
            <a:chExt cx="770290" cy="7200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7DE95B99-911B-E446-5F03-C1FF43CB1DF9}"/>
                </a:ext>
              </a:extLst>
            </p:cNvPr>
            <p:cNvGrpSpPr/>
            <p:nvPr/>
          </p:nvGrpSpPr>
          <p:grpSpPr>
            <a:xfrm>
              <a:off x="3532606" y="2220189"/>
              <a:ext cx="698290" cy="72000"/>
              <a:chOff x="4729073" y="1711520"/>
              <a:chExt cx="698290" cy="72000"/>
            </a:xfrm>
          </p:grpSpPr>
          <p:sp>
            <p:nvSpPr>
              <p:cNvPr id="74" name="Овал 73">
                <a:extLst>
                  <a:ext uri="{FF2B5EF4-FFF2-40B4-BE49-F238E27FC236}">
                    <a16:creationId xmlns:a16="http://schemas.microsoft.com/office/drawing/2014/main" id="{E8889258-1F1A-C485-8C5E-A194660F5389}"/>
                  </a:ext>
                </a:extLst>
              </p:cNvPr>
              <p:cNvSpPr/>
              <p:nvPr/>
            </p:nvSpPr>
            <p:spPr>
              <a:xfrm>
                <a:off x="4729073" y="1711520"/>
                <a:ext cx="72000" cy="72000"/>
              </a:xfrm>
              <a:prstGeom prst="ellipse">
                <a:avLst/>
              </a:prstGeom>
              <a:solidFill>
                <a:srgbClr val="0B478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75" name="Прямая соединительная линия 74">
                <a:extLst>
                  <a:ext uri="{FF2B5EF4-FFF2-40B4-BE49-F238E27FC236}">
                    <a16:creationId xmlns:a16="http://schemas.microsoft.com/office/drawing/2014/main" id="{7A1F6C88-B832-4E51-644E-CAE68E773B18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4773733" y="1747520"/>
                <a:ext cx="65363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DAC6920-5762-FB41-DEAA-29799D77D7AC}"/>
                </a:ext>
              </a:extLst>
            </p:cNvPr>
            <p:cNvSpPr/>
            <p:nvPr/>
          </p:nvSpPr>
          <p:spPr>
            <a:xfrm>
              <a:off x="4230896" y="2220189"/>
              <a:ext cx="72000" cy="72000"/>
            </a:xfrm>
            <a:prstGeom prst="ellipse">
              <a:avLst/>
            </a:prstGeom>
            <a:solidFill>
              <a:srgbClr val="0B47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1" name="Рисунок 10" descr="Изображение выглядит как текст, дос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A1C262-4E77-94A6-92A5-6552B6E95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1" t="10127" r="21856" b="5520"/>
          <a:stretch>
            <a:fillRect/>
          </a:stretch>
        </p:blipFill>
        <p:spPr>
          <a:xfrm>
            <a:off x="7641518" y="1405857"/>
            <a:ext cx="1889156" cy="330320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мпьютер, ноутбук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20DC709-54F4-D9C1-EE25-74BCB9B512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t="34841" r="55872" b="24833"/>
          <a:stretch>
            <a:fillRect/>
          </a:stretch>
        </p:blipFill>
        <p:spPr>
          <a:xfrm>
            <a:off x="9708242" y="1738184"/>
            <a:ext cx="2144233" cy="29210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7092FA-0A5F-57D3-A551-A327C4823042}"/>
              </a:ext>
            </a:extLst>
          </p:cNvPr>
          <p:cNvSpPr txBox="1"/>
          <p:nvPr/>
        </p:nvSpPr>
        <p:spPr>
          <a:xfrm>
            <a:off x="531694" y="297861"/>
            <a:ext cx="87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КАРМАНЫ </a:t>
            </a:r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SIGNHOLDER</a:t>
            </a:r>
            <a:endParaRPr lang="ru-RU" sz="40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5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60206-42DA-501A-417A-2C666522E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текс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B0ECBB6-CC2F-87EA-DE99-339FB5350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17481" r="7040" b="16445"/>
          <a:stretch>
            <a:fillRect/>
          </a:stretch>
        </p:blipFill>
        <p:spPr>
          <a:xfrm>
            <a:off x="7651505" y="2416522"/>
            <a:ext cx="3896795" cy="287441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BFFF2D-A9BE-90D2-475F-3A0588CDB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6" b="12826"/>
          <a:stretch/>
        </p:blipFill>
        <p:spPr>
          <a:xfrm>
            <a:off x="110045" y="2355340"/>
            <a:ext cx="4117996" cy="3061644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CAD8DE4-4918-5B4C-4AA6-7E890B00C3C5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F05F7DF7-0FDC-D631-1AB1-500CC9302466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4"/>
              <a:extLst>
                <a:ext uri="{FF2B5EF4-FFF2-40B4-BE49-F238E27FC236}">
                  <a16:creationId xmlns:a16="http://schemas.microsoft.com/office/drawing/2014/main" id="{DA59FA18-8914-9159-5437-61B16E64DF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DC74AEB3-48D4-AB02-DABC-64CA5F92F6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150B88-6C6F-227C-8C7A-87A6C178840B}"/>
              </a:ext>
            </a:extLst>
          </p:cNvPr>
          <p:cNvCxnSpPr>
            <a:cxnSpLocks/>
          </p:cNvCxnSpPr>
          <p:nvPr/>
        </p:nvCxnSpPr>
        <p:spPr>
          <a:xfrm>
            <a:off x="10047767" y="851859"/>
            <a:ext cx="214423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9C59B09-822B-9938-2B9D-465C132CF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14284" r="9084" b="14284"/>
          <a:stretch>
            <a:fillRect/>
          </a:stretch>
        </p:blipFill>
        <p:spPr>
          <a:xfrm>
            <a:off x="3874163" y="2320547"/>
            <a:ext cx="3810000" cy="306636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4FEF2F8-BE51-1402-89FA-6D92C1FE10D0}"/>
              </a:ext>
            </a:extLst>
          </p:cNvPr>
          <p:cNvSpPr/>
          <p:nvPr/>
        </p:nvSpPr>
        <p:spPr>
          <a:xfrm>
            <a:off x="817446" y="2057816"/>
            <a:ext cx="2160000" cy="328405"/>
          </a:xfrm>
          <a:prstGeom prst="roundRect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SIGNHOLDER T-STAND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DEAE67-EBB8-219F-A35D-B6AAB58E620B}"/>
              </a:ext>
            </a:extLst>
          </p:cNvPr>
          <p:cNvSpPr txBox="1"/>
          <p:nvPr/>
        </p:nvSpPr>
        <p:spPr>
          <a:xfrm>
            <a:off x="794088" y="334866"/>
            <a:ext cx="87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АССОРТИМЕНТ ЛИНЕЙКИ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B0D20-8CFE-2AE0-B93D-B7F0E43CB8B9}"/>
              </a:ext>
            </a:extLst>
          </p:cNvPr>
          <p:cNvSpPr txBox="1"/>
          <p:nvPr/>
        </p:nvSpPr>
        <p:spPr>
          <a:xfrm>
            <a:off x="9708242" y="451749"/>
            <a:ext cx="225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SIGNHOLDER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C8EA44-2205-2E64-C029-19971DC9D9CE}"/>
              </a:ext>
            </a:extLst>
          </p:cNvPr>
          <p:cNvSpPr/>
          <p:nvPr/>
        </p:nvSpPr>
        <p:spPr>
          <a:xfrm>
            <a:off x="4714957" y="2088117"/>
            <a:ext cx="2160000" cy="328405"/>
          </a:xfrm>
          <a:prstGeom prst="roundRect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SIGNHOLDER L-STAND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BF0E988-982F-4033-C90C-85C8F4F47E65}"/>
              </a:ext>
            </a:extLst>
          </p:cNvPr>
          <p:cNvSpPr/>
          <p:nvPr/>
        </p:nvSpPr>
        <p:spPr>
          <a:xfrm>
            <a:off x="8704295" y="2061911"/>
            <a:ext cx="2160000" cy="328405"/>
          </a:xfrm>
          <a:prstGeom prst="roundRect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SIGNHOLDER ALU-STAND</a:t>
            </a:r>
          </a:p>
        </p:txBody>
      </p:sp>
    </p:spTree>
    <p:extLst>
      <p:ext uri="{BB962C8B-B14F-4D97-AF65-F5344CB8AC3E}">
        <p14:creationId xmlns:p14="http://schemas.microsoft.com/office/powerpoint/2010/main" val="24351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8DCAC-C108-AE3A-E66F-A75D28C9A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CCDCF1D-B6DE-E500-195E-53819EE060F2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9708340A-DB2D-F4DC-A876-0D987B1E431C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1750466A-544B-D140-8982-4F474A0A98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57FC61E-3360-E798-2273-64D1048784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B5F3BC0-FDDA-DAAA-ECB2-FF906036B8A5}"/>
              </a:ext>
            </a:extLst>
          </p:cNvPr>
          <p:cNvSpPr txBox="1"/>
          <p:nvPr/>
        </p:nvSpPr>
        <p:spPr>
          <a:xfrm>
            <a:off x="503926" y="4492424"/>
            <a:ext cx="2372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Стильный дизайн</a:t>
            </a:r>
            <a:endParaRPr lang="en-US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0529F5-466D-7E44-15DE-CB7C374BB054}"/>
              </a:ext>
            </a:extLst>
          </p:cNvPr>
          <p:cNvSpPr txBox="1"/>
          <p:nvPr/>
        </p:nvSpPr>
        <p:spPr>
          <a:xfrm>
            <a:off x="5960214" y="4400748"/>
            <a:ext cx="25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Легкая установка вставки</a:t>
            </a:r>
            <a:endParaRPr lang="en-US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647FB3-3B4E-F870-825F-C7A0D6E08FF7}"/>
              </a:ext>
            </a:extLst>
          </p:cNvPr>
          <p:cNvSpPr txBox="1"/>
          <p:nvPr/>
        </p:nvSpPr>
        <p:spPr>
          <a:xfrm>
            <a:off x="3459879" y="4400747"/>
            <a:ext cx="201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Устойчивое основание</a:t>
            </a:r>
            <a:endParaRPr lang="en-US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B2792-841D-A7D1-5DDF-8C57AD216933}"/>
              </a:ext>
            </a:extLst>
          </p:cNvPr>
          <p:cNvSpPr txBox="1"/>
          <p:nvPr/>
        </p:nvSpPr>
        <p:spPr>
          <a:xfrm>
            <a:off x="8908155" y="4492424"/>
            <a:ext cx="2280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Быстрая сборка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161BF-AD71-E9E5-65B9-6949BD27A5F4}"/>
              </a:ext>
            </a:extLst>
          </p:cNvPr>
          <p:cNvSpPr txBox="1"/>
          <p:nvPr/>
        </p:nvSpPr>
        <p:spPr>
          <a:xfrm>
            <a:off x="9837336" y="451749"/>
            <a:ext cx="158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SIGNHOLDER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8B6B4F0-6FF0-DC4C-31F0-F76100B1EAEA}"/>
              </a:ext>
            </a:extLst>
          </p:cNvPr>
          <p:cNvCxnSpPr>
            <a:cxnSpLocks/>
          </p:cNvCxnSpPr>
          <p:nvPr/>
        </p:nvCxnSpPr>
        <p:spPr>
          <a:xfrm>
            <a:off x="10047767" y="851859"/>
            <a:ext cx="214423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Изображение выглядит как круг, снимок экрана,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3656660-297A-AF84-5EBF-D74E2132F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62" y="2001800"/>
            <a:ext cx="2124000" cy="2124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, снимок экрана, линия, Прямоугольн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7C04526-510E-CF77-67A6-D7D8794BD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34" y="2001800"/>
            <a:ext cx="2124000" cy="2124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, Графика, Шрифт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D8140B-0545-5643-A046-4B1CE1A6B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9" y="2001800"/>
            <a:ext cx="2124000" cy="21240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нимок экрана, шаблон, Прямоугольник, прямоуголь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750A443-09F3-5EEA-384E-6B7C66248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06" y="2001800"/>
            <a:ext cx="2124000" cy="21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8BCAB-3D04-B301-E464-67A3B59EC134}"/>
              </a:ext>
            </a:extLst>
          </p:cNvPr>
          <p:cNvSpPr txBox="1"/>
          <p:nvPr/>
        </p:nvSpPr>
        <p:spPr>
          <a:xfrm>
            <a:off x="531694" y="357381"/>
            <a:ext cx="87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49488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59"/>
          <a:stretch/>
        </p:blipFill>
        <p:spPr>
          <a:xfrm>
            <a:off x="7489268" y="1388269"/>
            <a:ext cx="3828020" cy="5469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</TotalTime>
  <Words>263</Words>
  <Application>Microsoft Office PowerPoint</Application>
  <PresentationFormat>Широкоэкранный</PresentationFormat>
  <Paragraphs>74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Microsoft YaHei UI</vt:lpstr>
      <vt:lpstr>Arial</vt:lpstr>
      <vt:lpstr>Arimo</vt:lpstr>
      <vt:lpstr>Calibri</vt:lpstr>
      <vt:lpstr>Montserrat ExtraBold</vt:lpstr>
      <vt:lpstr>Montserrat Medium</vt:lpstr>
      <vt:lpstr>Open Sans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Сарычева Валерия</cp:lastModifiedBy>
  <cp:revision>63</cp:revision>
  <dcterms:created xsi:type="dcterms:W3CDTF">2024-08-31T11:38:16Z</dcterms:created>
  <dcterms:modified xsi:type="dcterms:W3CDTF">2026-01-22T14:59:33Z</dcterms:modified>
</cp:coreProperties>
</file>